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89" r:id="rId7"/>
    <p:sldId id="272" r:id="rId8"/>
    <p:sldId id="291" r:id="rId9"/>
    <p:sldId id="292" r:id="rId10"/>
    <p:sldId id="281" r:id="rId11"/>
    <p:sldId id="282" r:id="rId12"/>
    <p:sldId id="278" r:id="rId13"/>
    <p:sldId id="298" r:id="rId14"/>
    <p:sldId id="286" r:id="rId15"/>
    <p:sldId id="300" r:id="rId16"/>
    <p:sldId id="299" r:id="rId17"/>
    <p:sldId id="287" r:id="rId18"/>
  </p:sldIdLst>
  <p:sldSz cx="9144000" cy="5143500" type="screen16x9"/>
  <p:notesSz cx="6858000" cy="9144000"/>
  <p:embeddedFontLst>
    <p:embeddedFont>
      <p:font typeface="Lato" panose="020F0502020204030203" pitchFamily="34" charset="0"/>
      <p:regular r:id="rId20"/>
      <p:bold r:id="rId21"/>
      <p:italic r:id="rId22"/>
      <p:boldItalic r:id="rId23"/>
    </p:embeddedFont>
    <p:embeddedFont>
      <p:font typeface="Noto Sans Symbols" pitchFamily="2" charset="0"/>
      <p:regular r:id="rId24"/>
      <p:bold r:id="rId25"/>
    </p:embeddedFont>
    <p:embeddedFont>
      <p:font typeface="Raleway" pitchFamily="2" charset="77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50" roundtripDataSignature="AMtx7mijIy1QBQcMTierp4+WAVK+XkRFC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Martin -MDH-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6DD53B-7009-0316-CE31-018E7D815583}" v="1842" dt="2026-04-22T18:22:19.207"/>
    <p1510:client id="{4929C6C3-98AE-9765-C67A-0EF049C620A8}" v="192" dt="2026-04-22T18:02:41.645"/>
    <p1510:client id="{CDC602A6-D15C-10F3-22F3-98CB452C8D58}" v="14" dt="2026-04-22T18:05:19.432"/>
  </p1510:revLst>
</p1510:revInfo>
</file>

<file path=ppt/tableStyles.xml><?xml version="1.0" encoding="utf-8"?>
<a:tblStyleLst xmlns:a="http://schemas.openxmlformats.org/drawingml/2006/main" def="{B10F3AB3-35BF-4641-9C8C-E84D91D7B317}">
  <a:tblStyle styleId="{B10F3AB3-35BF-4641-9C8C-E84D91D7B31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3EB26D2-EC89-46BF-BA98-274C102666F9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1"/>
  </p:normalViewPr>
  <p:slideViewPr>
    <p:cSldViewPr snapToGrid="0">
      <p:cViewPr varScale="1">
        <p:scale>
          <a:sx n="148" d="100"/>
          <a:sy n="148" d="100"/>
        </p:scale>
        <p:origin x="408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21" Type="http://schemas.openxmlformats.org/officeDocument/2006/relationships/font" Target="fonts/font2.fntdata"/><Relationship Id="rId50" Type="http://customschemas.google.com/relationships/presentationmetadata" Target="metadata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56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llai, Ruchita" userId="S::ruchita.pillai_som.umaryland.edu#ext#@livejohnshopkins.onmicrosoft.com::59d07aaf-f75b-4ba6-b8ce-3098a4cc5ad8" providerId="AD" clId="Web-{BA5A2308-DC5B-4A01-3D8B-BE92676E7F0F}"/>
    <pc:docChg chg="modSld">
      <pc:chgData name="Pillai, Ruchita" userId="S::ruchita.pillai_som.umaryland.edu#ext#@livejohnshopkins.onmicrosoft.com::59d07aaf-f75b-4ba6-b8ce-3098a4cc5ad8" providerId="AD" clId="Web-{BA5A2308-DC5B-4A01-3D8B-BE92676E7F0F}" dt="2026-04-09T13:06:43.090" v="8" actId="20577"/>
      <pc:docMkLst>
        <pc:docMk/>
      </pc:docMkLst>
      <pc:sldChg chg="modSp">
        <pc:chgData name="Pillai, Ruchita" userId="S::ruchita.pillai_som.umaryland.edu#ext#@livejohnshopkins.onmicrosoft.com::59d07aaf-f75b-4ba6-b8ce-3098a4cc5ad8" providerId="AD" clId="Web-{BA5A2308-DC5B-4A01-3D8B-BE92676E7F0F}" dt="2026-04-09T13:06:43.090" v="8" actId="20577"/>
        <pc:sldMkLst>
          <pc:docMk/>
          <pc:sldMk cId="0" sldId="256"/>
        </pc:sldMkLst>
        <pc:spChg chg="mod">
          <ac:chgData name="Pillai, Ruchita" userId="S::ruchita.pillai_som.umaryland.edu#ext#@livejohnshopkins.onmicrosoft.com::59d07aaf-f75b-4ba6-b8ce-3098a4cc5ad8" providerId="AD" clId="Web-{BA5A2308-DC5B-4A01-3D8B-BE92676E7F0F}" dt="2026-04-09T13:06:43.090" v="8" actId="20577"/>
          <ac:spMkLst>
            <pc:docMk/>
            <pc:sldMk cId="0" sldId="256"/>
            <ac:spMk id="92" creationId="{00000000-0000-0000-0000-000000000000}"/>
          </ac:spMkLst>
        </pc:spChg>
        <pc:spChg chg="mod">
          <ac:chgData name="Pillai, Ruchita" userId="S::ruchita.pillai_som.umaryland.edu#ext#@livejohnshopkins.onmicrosoft.com::59d07aaf-f75b-4ba6-b8ce-3098a4cc5ad8" providerId="AD" clId="Web-{BA5A2308-DC5B-4A01-3D8B-BE92676E7F0F}" dt="2026-04-09T13:06:38.262" v="3" actId="20577"/>
          <ac:spMkLst>
            <pc:docMk/>
            <pc:sldMk cId="0" sldId="256"/>
            <ac:spMk id="93" creationId="{00000000-0000-0000-0000-000000000000}"/>
          </ac:spMkLst>
        </pc:spChg>
      </pc:sldChg>
    </pc:docChg>
  </pc:docChgLst>
  <pc:docChgLst>
    <pc:chgData name="Kelly Bower" userId="S::kbower1@jh.edu::e0d4c7de-f1e7-4e18-ae2a-0e5d4d896ed4" providerId="AD" clId="Web-{4929C6C3-98AE-9765-C67A-0EF049C620A8}"/>
    <pc:docChg chg="delSld modSld sldOrd">
      <pc:chgData name="Kelly Bower" userId="S::kbower1@jh.edu::e0d4c7de-f1e7-4e18-ae2a-0e5d4d896ed4" providerId="AD" clId="Web-{4929C6C3-98AE-9765-C67A-0EF049C620A8}" dt="2026-04-22T18:02:41.645" v="191" actId="20577"/>
      <pc:docMkLst>
        <pc:docMk/>
      </pc:docMkLst>
      <pc:sldChg chg="modSp">
        <pc:chgData name="Kelly Bower" userId="S::kbower1@jh.edu::e0d4c7de-f1e7-4e18-ae2a-0e5d4d896ed4" providerId="AD" clId="Web-{4929C6C3-98AE-9765-C67A-0EF049C620A8}" dt="2026-04-22T17:57:29.424" v="29" actId="20577"/>
        <pc:sldMkLst>
          <pc:docMk/>
          <pc:sldMk cId="0" sldId="259"/>
        </pc:sldMkLst>
        <pc:spChg chg="mod">
          <ac:chgData name="Kelly Bower" userId="S::kbower1@jh.edu::e0d4c7de-f1e7-4e18-ae2a-0e5d4d896ed4" providerId="AD" clId="Web-{4929C6C3-98AE-9765-C67A-0EF049C620A8}" dt="2026-04-22T17:57:29.424" v="29" actId="20577"/>
          <ac:spMkLst>
            <pc:docMk/>
            <pc:sldMk cId="0" sldId="259"/>
            <ac:spMk id="110" creationId="{00000000-0000-0000-0000-000000000000}"/>
          </ac:spMkLst>
        </pc:spChg>
      </pc:sldChg>
      <pc:sldChg chg="modSp">
        <pc:chgData name="Kelly Bower" userId="S::kbower1@jh.edu::e0d4c7de-f1e7-4e18-ae2a-0e5d4d896ed4" providerId="AD" clId="Web-{4929C6C3-98AE-9765-C67A-0EF049C620A8}" dt="2026-04-22T17:59:11.020" v="96" actId="20577"/>
        <pc:sldMkLst>
          <pc:docMk/>
          <pc:sldMk cId="0" sldId="260"/>
        </pc:sldMkLst>
        <pc:spChg chg="mod">
          <ac:chgData name="Kelly Bower" userId="S::kbower1@jh.edu::e0d4c7de-f1e7-4e18-ae2a-0e5d4d896ed4" providerId="AD" clId="Web-{4929C6C3-98AE-9765-C67A-0EF049C620A8}" dt="2026-04-22T17:59:11.020" v="96" actId="20577"/>
          <ac:spMkLst>
            <pc:docMk/>
            <pc:sldMk cId="0" sldId="260"/>
            <ac:spMk id="116" creationId="{00000000-0000-0000-0000-000000000000}"/>
          </ac:spMkLst>
        </pc:spChg>
      </pc:sldChg>
      <pc:sldChg chg="modSp">
        <pc:chgData name="Kelly Bower" userId="S::kbower1@jh.edu::e0d4c7de-f1e7-4e18-ae2a-0e5d4d896ed4" providerId="AD" clId="Web-{4929C6C3-98AE-9765-C67A-0EF049C620A8}" dt="2026-04-22T17:57:57.663" v="37" actId="20577"/>
        <pc:sldMkLst>
          <pc:docMk/>
          <pc:sldMk cId="0" sldId="261"/>
        </pc:sldMkLst>
        <pc:spChg chg="mod">
          <ac:chgData name="Kelly Bower" userId="S::kbower1@jh.edu::e0d4c7de-f1e7-4e18-ae2a-0e5d4d896ed4" providerId="AD" clId="Web-{4929C6C3-98AE-9765-C67A-0EF049C620A8}" dt="2026-04-22T17:57:57.663" v="37" actId="20577"/>
          <ac:spMkLst>
            <pc:docMk/>
            <pc:sldMk cId="0" sldId="261"/>
            <ac:spMk id="121" creationId="{00000000-0000-0000-0000-000000000000}"/>
          </ac:spMkLst>
        </pc:spChg>
      </pc:sldChg>
      <pc:sldChg chg="del ord">
        <pc:chgData name="Kelly Bower" userId="S::kbower1@jh.edu::e0d4c7de-f1e7-4e18-ae2a-0e5d4d896ed4" providerId="AD" clId="Web-{4929C6C3-98AE-9765-C67A-0EF049C620A8}" dt="2026-04-22T18:00:55.785" v="125"/>
        <pc:sldMkLst>
          <pc:docMk/>
          <pc:sldMk cId="0" sldId="263"/>
        </pc:sldMkLst>
      </pc:sldChg>
      <pc:sldChg chg="del ord">
        <pc:chgData name="Kelly Bower" userId="S::kbower1@jh.edu::e0d4c7de-f1e7-4e18-ae2a-0e5d4d896ed4" providerId="AD" clId="Web-{4929C6C3-98AE-9765-C67A-0EF049C620A8}" dt="2026-04-22T17:59:54.879" v="109"/>
        <pc:sldMkLst>
          <pc:docMk/>
          <pc:sldMk cId="0" sldId="271"/>
        </pc:sldMkLst>
      </pc:sldChg>
      <pc:sldChg chg="modSp ord">
        <pc:chgData name="Kelly Bower" userId="S::kbower1@jh.edu::e0d4c7de-f1e7-4e18-ae2a-0e5d4d896ed4" providerId="AD" clId="Web-{4929C6C3-98AE-9765-C67A-0EF049C620A8}" dt="2026-04-22T18:00:10.191" v="118" actId="20577"/>
        <pc:sldMkLst>
          <pc:docMk/>
          <pc:sldMk cId="0" sldId="272"/>
        </pc:sldMkLst>
        <pc:spChg chg="mod">
          <ac:chgData name="Kelly Bower" userId="S::kbower1@jh.edu::e0d4c7de-f1e7-4e18-ae2a-0e5d4d896ed4" providerId="AD" clId="Web-{4929C6C3-98AE-9765-C67A-0EF049C620A8}" dt="2026-04-22T18:00:10.191" v="118" actId="20577"/>
          <ac:spMkLst>
            <pc:docMk/>
            <pc:sldMk cId="0" sldId="272"/>
            <ac:spMk id="195" creationId="{00000000-0000-0000-0000-000000000000}"/>
          </ac:spMkLst>
        </pc:spChg>
      </pc:sldChg>
      <pc:sldChg chg="del">
        <pc:chgData name="Kelly Bower" userId="S::kbower1@jh.edu::e0d4c7de-f1e7-4e18-ae2a-0e5d4d896ed4" providerId="AD" clId="Web-{4929C6C3-98AE-9765-C67A-0EF049C620A8}" dt="2026-04-22T18:00:44.738" v="124"/>
        <pc:sldMkLst>
          <pc:docMk/>
          <pc:sldMk cId="0" sldId="280"/>
        </pc:sldMkLst>
      </pc:sldChg>
      <pc:sldChg chg="modSp">
        <pc:chgData name="Kelly Bower" userId="S::kbower1@jh.edu::e0d4c7de-f1e7-4e18-ae2a-0e5d4d896ed4" providerId="AD" clId="Web-{4929C6C3-98AE-9765-C67A-0EF049C620A8}" dt="2026-04-22T18:01:51.942" v="150" actId="20577"/>
        <pc:sldMkLst>
          <pc:docMk/>
          <pc:sldMk cId="0" sldId="281"/>
        </pc:sldMkLst>
        <pc:spChg chg="mod">
          <ac:chgData name="Kelly Bower" userId="S::kbower1@jh.edu::e0d4c7de-f1e7-4e18-ae2a-0e5d4d896ed4" providerId="AD" clId="Web-{4929C6C3-98AE-9765-C67A-0EF049C620A8}" dt="2026-04-22T18:01:51.942" v="150" actId="20577"/>
          <ac:spMkLst>
            <pc:docMk/>
            <pc:sldMk cId="0" sldId="281"/>
            <ac:spMk id="248" creationId="{00000000-0000-0000-0000-000000000000}"/>
          </ac:spMkLst>
        </pc:spChg>
      </pc:sldChg>
      <pc:sldChg chg="modSp">
        <pc:chgData name="Kelly Bower" userId="S::kbower1@jh.edu::e0d4c7de-f1e7-4e18-ae2a-0e5d4d896ed4" providerId="AD" clId="Web-{4929C6C3-98AE-9765-C67A-0EF049C620A8}" dt="2026-04-22T18:02:05.879" v="166" actId="20577"/>
        <pc:sldMkLst>
          <pc:docMk/>
          <pc:sldMk cId="0" sldId="282"/>
        </pc:sldMkLst>
        <pc:spChg chg="mod">
          <ac:chgData name="Kelly Bower" userId="S::kbower1@jh.edu::e0d4c7de-f1e7-4e18-ae2a-0e5d4d896ed4" providerId="AD" clId="Web-{4929C6C3-98AE-9765-C67A-0EF049C620A8}" dt="2026-04-22T18:02:05.879" v="166" actId="20577"/>
          <ac:spMkLst>
            <pc:docMk/>
            <pc:sldMk cId="0" sldId="282"/>
            <ac:spMk id="253" creationId="{00000000-0000-0000-0000-000000000000}"/>
          </ac:spMkLst>
        </pc:spChg>
      </pc:sldChg>
      <pc:sldChg chg="modSp">
        <pc:chgData name="Kelly Bower" userId="S::kbower1@jh.edu::e0d4c7de-f1e7-4e18-ae2a-0e5d4d896ed4" providerId="AD" clId="Web-{4929C6C3-98AE-9765-C67A-0EF049C620A8}" dt="2026-04-22T17:58:45.179" v="82" actId="20577"/>
        <pc:sldMkLst>
          <pc:docMk/>
          <pc:sldMk cId="3386000658" sldId="289"/>
        </pc:sldMkLst>
        <pc:spChg chg="mod">
          <ac:chgData name="Kelly Bower" userId="S::kbower1@jh.edu::e0d4c7de-f1e7-4e18-ae2a-0e5d4d896ed4" providerId="AD" clId="Web-{4929C6C3-98AE-9765-C67A-0EF049C620A8}" dt="2026-04-22T17:58:45.179" v="82" actId="20577"/>
          <ac:spMkLst>
            <pc:docMk/>
            <pc:sldMk cId="3386000658" sldId="289"/>
            <ac:spMk id="3" creationId="{8A7B917E-A51A-3336-9655-28669749FFAF}"/>
          </ac:spMkLst>
        </pc:spChg>
      </pc:sldChg>
      <pc:sldChg chg="modSp del">
        <pc:chgData name="Kelly Bower" userId="S::kbower1@jh.edu::e0d4c7de-f1e7-4e18-ae2a-0e5d4d896ed4" providerId="AD" clId="Web-{4929C6C3-98AE-9765-C67A-0EF049C620A8}" dt="2026-04-22T18:00:22.816" v="119"/>
        <pc:sldMkLst>
          <pc:docMk/>
          <pc:sldMk cId="3378537387" sldId="290"/>
        </pc:sldMkLst>
        <pc:spChg chg="mod">
          <ac:chgData name="Kelly Bower" userId="S::kbower1@jh.edu::e0d4c7de-f1e7-4e18-ae2a-0e5d4d896ed4" providerId="AD" clId="Web-{4929C6C3-98AE-9765-C67A-0EF049C620A8}" dt="2026-04-22T17:59:24.504" v="97" actId="20577"/>
          <ac:spMkLst>
            <pc:docMk/>
            <pc:sldMk cId="3378537387" sldId="290"/>
            <ac:spMk id="2" creationId="{E43EDD16-5F04-BA8A-7170-289ECB79A74A}"/>
          </ac:spMkLst>
        </pc:spChg>
      </pc:sldChg>
      <pc:sldChg chg="modSp">
        <pc:chgData name="Kelly Bower" userId="S::kbower1@jh.edu::e0d4c7de-f1e7-4e18-ae2a-0e5d4d896ed4" providerId="AD" clId="Web-{4929C6C3-98AE-9765-C67A-0EF049C620A8}" dt="2026-04-22T18:02:41.645" v="191" actId="20577"/>
        <pc:sldMkLst>
          <pc:docMk/>
          <pc:sldMk cId="1069554418" sldId="291"/>
        </pc:sldMkLst>
        <pc:spChg chg="mod">
          <ac:chgData name="Kelly Bower" userId="S::kbower1@jh.edu::e0d4c7de-f1e7-4e18-ae2a-0e5d4d896ed4" providerId="AD" clId="Web-{4929C6C3-98AE-9765-C67A-0EF049C620A8}" dt="2026-04-22T18:02:11.723" v="168" actId="20577"/>
          <ac:spMkLst>
            <pc:docMk/>
            <pc:sldMk cId="1069554418" sldId="291"/>
            <ac:spMk id="2" creationId="{1808148C-F4A6-E1F4-3CE3-7A82BDE3F219}"/>
          </ac:spMkLst>
        </pc:spChg>
        <pc:spChg chg="mod">
          <ac:chgData name="Kelly Bower" userId="S::kbower1@jh.edu::e0d4c7de-f1e7-4e18-ae2a-0e5d4d896ed4" providerId="AD" clId="Web-{4929C6C3-98AE-9765-C67A-0EF049C620A8}" dt="2026-04-22T18:02:41.645" v="191" actId="20577"/>
          <ac:spMkLst>
            <pc:docMk/>
            <pc:sldMk cId="1069554418" sldId="291"/>
            <ac:spMk id="3" creationId="{C4B4915D-3D40-81C0-B851-E0FFDD0C0736}"/>
          </ac:spMkLst>
        </pc:spChg>
      </pc:sldChg>
      <pc:sldChg chg="modSp">
        <pc:chgData name="Kelly Bower" userId="S::kbower1@jh.edu::e0d4c7de-f1e7-4e18-ae2a-0e5d4d896ed4" providerId="AD" clId="Web-{4929C6C3-98AE-9765-C67A-0EF049C620A8}" dt="2026-04-22T18:01:37.988" v="143" actId="20577"/>
        <pc:sldMkLst>
          <pc:docMk/>
          <pc:sldMk cId="3852656227" sldId="292"/>
        </pc:sldMkLst>
        <pc:spChg chg="mod">
          <ac:chgData name="Kelly Bower" userId="S::kbower1@jh.edu::e0d4c7de-f1e7-4e18-ae2a-0e5d4d896ed4" providerId="AD" clId="Web-{4929C6C3-98AE-9765-C67A-0EF049C620A8}" dt="2026-04-22T18:01:37.988" v="143" actId="20577"/>
          <ac:spMkLst>
            <pc:docMk/>
            <pc:sldMk cId="3852656227" sldId="292"/>
            <ac:spMk id="241" creationId="{F5CA8363-2F38-4157-49B2-786A3AD6E701}"/>
          </ac:spMkLst>
        </pc:spChg>
      </pc:sldChg>
      <pc:sldChg chg="del">
        <pc:chgData name="Kelly Bower" userId="S::kbower1@jh.edu::e0d4c7de-f1e7-4e18-ae2a-0e5d4d896ed4" providerId="AD" clId="Web-{4929C6C3-98AE-9765-C67A-0EF049C620A8}" dt="2026-04-22T18:00:43.613" v="123"/>
        <pc:sldMkLst>
          <pc:docMk/>
          <pc:sldMk cId="358840169" sldId="293"/>
        </pc:sldMkLst>
      </pc:sldChg>
      <pc:sldChg chg="del">
        <pc:chgData name="Kelly Bower" userId="S::kbower1@jh.edu::e0d4c7de-f1e7-4e18-ae2a-0e5d4d896ed4" providerId="AD" clId="Web-{4929C6C3-98AE-9765-C67A-0EF049C620A8}" dt="2026-04-22T18:00:42.708" v="122"/>
        <pc:sldMkLst>
          <pc:docMk/>
          <pc:sldMk cId="1000298505" sldId="294"/>
        </pc:sldMkLst>
      </pc:sldChg>
      <pc:sldChg chg="del">
        <pc:chgData name="Kelly Bower" userId="S::kbower1@jh.edu::e0d4c7de-f1e7-4e18-ae2a-0e5d4d896ed4" providerId="AD" clId="Web-{4929C6C3-98AE-9765-C67A-0EF049C620A8}" dt="2026-04-22T18:00:41.300" v="121"/>
        <pc:sldMkLst>
          <pc:docMk/>
          <pc:sldMk cId="958424521" sldId="295"/>
        </pc:sldMkLst>
      </pc:sldChg>
      <pc:sldChg chg="del">
        <pc:chgData name="Kelly Bower" userId="S::kbower1@jh.edu::e0d4c7de-f1e7-4e18-ae2a-0e5d4d896ed4" providerId="AD" clId="Web-{4929C6C3-98AE-9765-C67A-0EF049C620A8}" dt="2026-04-22T18:00:40.129" v="120"/>
        <pc:sldMkLst>
          <pc:docMk/>
          <pc:sldMk cId="2591553462" sldId="296"/>
        </pc:sldMkLst>
      </pc:sldChg>
      <pc:sldChg chg="del">
        <pc:chgData name="Kelly Bower" userId="S::kbower1@jh.edu::e0d4c7de-f1e7-4e18-ae2a-0e5d4d896ed4" providerId="AD" clId="Web-{4929C6C3-98AE-9765-C67A-0EF049C620A8}" dt="2026-04-22T18:01:18.223" v="133"/>
        <pc:sldMkLst>
          <pc:docMk/>
          <pc:sldMk cId="2124200997" sldId="297"/>
        </pc:sldMkLst>
      </pc:sldChg>
    </pc:docChg>
  </pc:docChgLst>
  <pc:docChgLst>
    <pc:chgData name="Kelly Bower" userId="S::kbower1@jh.edu::e0d4c7de-f1e7-4e18-ae2a-0e5d4d896ed4" providerId="AD" clId="Web-{CDC602A6-D15C-10F3-22F3-98CB452C8D58}"/>
    <pc:docChg chg="addSld modSld">
      <pc:chgData name="Kelly Bower" userId="S::kbower1@jh.edu::e0d4c7de-f1e7-4e18-ae2a-0e5d4d896ed4" providerId="AD" clId="Web-{CDC602A6-D15C-10F3-22F3-98CB452C8D58}" dt="2026-04-22T18:05:19.432" v="13"/>
      <pc:docMkLst>
        <pc:docMk/>
      </pc:docMkLst>
      <pc:sldChg chg="modSp">
        <pc:chgData name="Kelly Bower" userId="S::kbower1@jh.edu::e0d4c7de-f1e7-4e18-ae2a-0e5d4d896ed4" providerId="AD" clId="Web-{CDC602A6-D15C-10F3-22F3-98CB452C8D58}" dt="2026-04-22T18:03:41.962" v="0" actId="1076"/>
        <pc:sldMkLst>
          <pc:docMk/>
          <pc:sldMk cId="0" sldId="256"/>
        </pc:sldMkLst>
        <pc:spChg chg="mod">
          <ac:chgData name="Kelly Bower" userId="S::kbower1@jh.edu::e0d4c7de-f1e7-4e18-ae2a-0e5d4d896ed4" providerId="AD" clId="Web-{CDC602A6-D15C-10F3-22F3-98CB452C8D58}" dt="2026-04-22T18:03:41.962" v="0" actId="1076"/>
          <ac:spMkLst>
            <pc:docMk/>
            <pc:sldMk cId="0" sldId="256"/>
            <ac:spMk id="93" creationId="{00000000-0000-0000-0000-000000000000}"/>
          </ac:spMkLst>
        </pc:spChg>
      </pc:sldChg>
      <pc:sldChg chg="modSp">
        <pc:chgData name="Kelly Bower" userId="S::kbower1@jh.edu::e0d4c7de-f1e7-4e18-ae2a-0e5d4d896ed4" providerId="AD" clId="Web-{CDC602A6-D15C-10F3-22F3-98CB452C8D58}" dt="2026-04-22T18:04:42.760" v="12" actId="20577"/>
        <pc:sldMkLst>
          <pc:docMk/>
          <pc:sldMk cId="0" sldId="260"/>
        </pc:sldMkLst>
        <pc:spChg chg="mod">
          <ac:chgData name="Kelly Bower" userId="S::kbower1@jh.edu::e0d4c7de-f1e7-4e18-ae2a-0e5d4d896ed4" providerId="AD" clId="Web-{CDC602A6-D15C-10F3-22F3-98CB452C8D58}" dt="2026-04-22T18:04:42.760" v="12" actId="20577"/>
          <ac:spMkLst>
            <pc:docMk/>
            <pc:sldMk cId="0" sldId="260"/>
            <ac:spMk id="116" creationId="{00000000-0000-0000-0000-000000000000}"/>
          </ac:spMkLst>
        </pc:spChg>
      </pc:sldChg>
      <pc:sldChg chg="delSp modSp add replId">
        <pc:chgData name="Kelly Bower" userId="S::kbower1@jh.edu::e0d4c7de-f1e7-4e18-ae2a-0e5d4d896ed4" providerId="AD" clId="Web-{CDC602A6-D15C-10F3-22F3-98CB452C8D58}" dt="2026-04-22T18:05:19.432" v="13"/>
        <pc:sldMkLst>
          <pc:docMk/>
          <pc:sldMk cId="1797274497" sldId="301"/>
        </pc:sldMkLst>
        <pc:spChg chg="mod">
          <ac:chgData name="Kelly Bower" userId="S::kbower1@jh.edu::e0d4c7de-f1e7-4e18-ae2a-0e5d4d896ed4" providerId="AD" clId="Web-{CDC602A6-D15C-10F3-22F3-98CB452C8D58}" dt="2026-04-22T18:04:28.806" v="11" actId="20577"/>
          <ac:spMkLst>
            <pc:docMk/>
            <pc:sldMk cId="1797274497" sldId="301"/>
            <ac:spMk id="2" creationId="{613FD9FD-5E1D-A4A4-6B22-8689362C3414}"/>
          </ac:spMkLst>
        </pc:spChg>
        <pc:spChg chg="del mod">
          <ac:chgData name="Kelly Bower" userId="S::kbower1@jh.edu::e0d4c7de-f1e7-4e18-ae2a-0e5d4d896ed4" providerId="AD" clId="Web-{CDC602A6-D15C-10F3-22F3-98CB452C8D58}" dt="2026-04-22T18:05:19.432" v="13"/>
          <ac:spMkLst>
            <pc:docMk/>
            <pc:sldMk cId="1797274497" sldId="301"/>
            <ac:spMk id="3" creationId="{CC182A52-9B0D-04E6-9CF2-44A95F75BB4D}"/>
          </ac:spMkLst>
        </pc:spChg>
      </pc:sldChg>
    </pc:docChg>
  </pc:docChgLst>
  <pc:docChgLst>
    <pc:chgData name="Kelly Bower" userId="S::kbower1@jh.edu::e0d4c7de-f1e7-4e18-ae2a-0e5d4d896ed4" providerId="AD" clId="Web-{0B6DD53B-7009-0316-CE31-018E7D815583}"/>
    <pc:docChg chg="addSld delSld modSld">
      <pc:chgData name="Kelly Bower" userId="S::kbower1@jh.edu::e0d4c7de-f1e7-4e18-ae2a-0e5d4d896ed4" providerId="AD" clId="Web-{0B6DD53B-7009-0316-CE31-018E7D815583}" dt="2026-04-22T18:22:19.207" v="1793" actId="20577"/>
      <pc:docMkLst>
        <pc:docMk/>
      </pc:docMkLst>
      <pc:sldChg chg="modSp">
        <pc:chgData name="Kelly Bower" userId="S::kbower1@jh.edu::e0d4c7de-f1e7-4e18-ae2a-0e5d4d896ed4" providerId="AD" clId="Web-{0B6DD53B-7009-0316-CE31-018E7D815583}" dt="2026-04-22T18:22:19.207" v="1793" actId="20577"/>
        <pc:sldMkLst>
          <pc:docMk/>
          <pc:sldMk cId="0" sldId="287"/>
        </pc:sldMkLst>
        <pc:spChg chg="mod">
          <ac:chgData name="Kelly Bower" userId="S::kbower1@jh.edu::e0d4c7de-f1e7-4e18-ae2a-0e5d4d896ed4" providerId="AD" clId="Web-{0B6DD53B-7009-0316-CE31-018E7D815583}" dt="2026-04-22T18:22:19.207" v="1793" actId="20577"/>
          <ac:spMkLst>
            <pc:docMk/>
            <pc:sldMk cId="0" sldId="287"/>
            <ac:spMk id="281" creationId="{00000000-0000-0000-0000-000000000000}"/>
          </ac:spMkLst>
        </pc:spChg>
      </pc:sldChg>
      <pc:sldChg chg="modSp">
        <pc:chgData name="Kelly Bower" userId="S::kbower1@jh.edu::e0d4c7de-f1e7-4e18-ae2a-0e5d4d896ed4" providerId="AD" clId="Web-{0B6DD53B-7009-0316-CE31-018E7D815583}" dt="2026-04-22T18:20:00.674" v="1625" actId="20577"/>
        <pc:sldMkLst>
          <pc:docMk/>
          <pc:sldMk cId="763800095" sldId="299"/>
        </pc:sldMkLst>
        <pc:spChg chg="mod">
          <ac:chgData name="Kelly Bower" userId="S::kbower1@jh.edu::e0d4c7de-f1e7-4e18-ae2a-0e5d4d896ed4" providerId="AD" clId="Web-{0B6DD53B-7009-0316-CE31-018E7D815583}" dt="2026-04-22T18:20:00.674" v="1625" actId="20577"/>
          <ac:spMkLst>
            <pc:docMk/>
            <pc:sldMk cId="763800095" sldId="299"/>
            <ac:spMk id="276" creationId="{EB6A6AEE-8470-26E8-CE07-5BE6F04A4ABD}"/>
          </ac:spMkLst>
        </pc:spChg>
      </pc:sldChg>
      <pc:sldChg chg="modSp">
        <pc:chgData name="Kelly Bower" userId="S::kbower1@jh.edu::e0d4c7de-f1e7-4e18-ae2a-0e5d4d896ed4" providerId="AD" clId="Web-{0B6DD53B-7009-0316-CE31-018E7D815583}" dt="2026-04-22T18:21:30.066" v="1736" actId="20577"/>
        <pc:sldMkLst>
          <pc:docMk/>
          <pc:sldMk cId="3517873666" sldId="300"/>
        </pc:sldMkLst>
        <pc:spChg chg="mod">
          <ac:chgData name="Kelly Bower" userId="S::kbower1@jh.edu::e0d4c7de-f1e7-4e18-ae2a-0e5d4d896ed4" providerId="AD" clId="Web-{0B6DD53B-7009-0316-CE31-018E7D815583}" dt="2026-04-22T18:21:30.066" v="1736" actId="20577"/>
          <ac:spMkLst>
            <pc:docMk/>
            <pc:sldMk cId="3517873666" sldId="300"/>
            <ac:spMk id="2" creationId="{42393C14-C958-CC8E-EAE4-B7E4E603F42A}"/>
          </ac:spMkLst>
        </pc:spChg>
        <pc:spChg chg="mod">
          <ac:chgData name="Kelly Bower" userId="S::kbower1@jh.edu::e0d4c7de-f1e7-4e18-ae2a-0e5d4d896ed4" providerId="AD" clId="Web-{0B6DD53B-7009-0316-CE31-018E7D815583}" dt="2026-04-22T18:21:13.175" v="1727" actId="20577"/>
          <ac:spMkLst>
            <pc:docMk/>
            <pc:sldMk cId="3517873666" sldId="300"/>
            <ac:spMk id="3" creationId="{6E81D1DF-EEFD-E184-F16A-E5D7E6F150F7}"/>
          </ac:spMkLst>
        </pc:spChg>
      </pc:sldChg>
      <pc:sldChg chg="addSp modSp">
        <pc:chgData name="Kelly Bower" userId="S::kbower1@jh.edu::e0d4c7de-f1e7-4e18-ae2a-0e5d4d896ed4" providerId="AD" clId="Web-{0B6DD53B-7009-0316-CE31-018E7D815583}" dt="2026-04-22T18:17:43.558" v="1607"/>
        <pc:sldMkLst>
          <pc:docMk/>
          <pc:sldMk cId="1797274497" sldId="301"/>
        </pc:sldMkLst>
        <pc:graphicFrameChg chg="add mod modGraphic">
          <ac:chgData name="Kelly Bower" userId="S::kbower1@jh.edu::e0d4c7de-f1e7-4e18-ae2a-0e5d4d896ed4" providerId="AD" clId="Web-{0B6DD53B-7009-0316-CE31-018E7D815583}" dt="2026-04-22T18:17:43.558" v="1607"/>
          <ac:graphicFrameMkLst>
            <pc:docMk/>
            <pc:sldMk cId="1797274497" sldId="301"/>
            <ac:graphicFrameMk id="4" creationId="{2C486854-0D79-1FA4-A7A8-572DB5CBB6E5}"/>
          </ac:graphicFrameMkLst>
        </pc:graphicFrameChg>
      </pc:sldChg>
      <pc:sldChg chg="addSp delSp modSp new">
        <pc:chgData name="Kelly Bower" userId="S::kbower1@jh.edu::e0d4c7de-f1e7-4e18-ae2a-0e5d4d896ed4" providerId="AD" clId="Web-{0B6DD53B-7009-0316-CE31-018E7D815583}" dt="2026-04-22T18:17:50.261" v="1608"/>
        <pc:sldMkLst>
          <pc:docMk/>
          <pc:sldMk cId="3484512899" sldId="302"/>
        </pc:sldMkLst>
        <pc:spChg chg="mod">
          <ac:chgData name="Kelly Bower" userId="S::kbower1@jh.edu::e0d4c7de-f1e7-4e18-ae2a-0e5d4d896ed4" providerId="AD" clId="Web-{0B6DD53B-7009-0316-CE31-018E7D815583}" dt="2026-04-22T18:16:35.370" v="1546" actId="20577"/>
          <ac:spMkLst>
            <pc:docMk/>
            <pc:sldMk cId="3484512899" sldId="302"/>
            <ac:spMk id="2" creationId="{8D1B609E-2F45-30A4-8F9D-7DF991AFBBFD}"/>
          </ac:spMkLst>
        </pc:spChg>
        <pc:spChg chg="del mod">
          <ac:chgData name="Kelly Bower" userId="S::kbower1@jh.edu::e0d4c7de-f1e7-4e18-ae2a-0e5d4d896ed4" providerId="AD" clId="Web-{0B6DD53B-7009-0316-CE31-018E7D815583}" dt="2026-04-22T18:15:52.026" v="1522"/>
          <ac:spMkLst>
            <pc:docMk/>
            <pc:sldMk cId="3484512899" sldId="302"/>
            <ac:spMk id="3" creationId="{D2EE2160-674D-CCAA-0ED5-EC4D906EAA40}"/>
          </ac:spMkLst>
        </pc:spChg>
        <pc:graphicFrameChg chg="add mod modGraphic">
          <ac:chgData name="Kelly Bower" userId="S::kbower1@jh.edu::e0d4c7de-f1e7-4e18-ae2a-0e5d4d896ed4" providerId="AD" clId="Web-{0B6DD53B-7009-0316-CE31-018E7D815583}" dt="2026-04-22T18:17:50.261" v="1608"/>
          <ac:graphicFrameMkLst>
            <pc:docMk/>
            <pc:sldMk cId="3484512899" sldId="302"/>
            <ac:graphicFrameMk id="5" creationId="{5011CD79-FC08-5DB4-92D6-9D0BD3BD965F}"/>
          </ac:graphicFrameMkLst>
        </pc:graphicFrameChg>
      </pc:sldChg>
      <pc:sldChg chg="addSp delSp modSp add del replId">
        <pc:chgData name="Kelly Bower" userId="S::kbower1@jh.edu::e0d4c7de-f1e7-4e18-ae2a-0e5d4d896ed4" providerId="AD" clId="Web-{0B6DD53B-7009-0316-CE31-018E7D815583}" dt="2026-04-22T18:16:37.386" v="1547"/>
        <pc:sldMkLst>
          <pc:docMk/>
          <pc:sldMk cId="2842981541" sldId="303"/>
        </pc:sldMkLst>
        <pc:graphicFrameChg chg="add mod">
          <ac:chgData name="Kelly Bower" userId="S::kbower1@jh.edu::e0d4c7de-f1e7-4e18-ae2a-0e5d4d896ed4" providerId="AD" clId="Web-{0B6DD53B-7009-0316-CE31-018E7D815583}" dt="2026-04-22T18:16:23.120" v="1537" actId="1076"/>
          <ac:graphicFrameMkLst>
            <pc:docMk/>
            <pc:sldMk cId="2842981541" sldId="303"/>
            <ac:graphicFrameMk id="4" creationId="{F67C9A8A-CA25-FB47-D0C2-91F3D63B46E1}"/>
          </ac:graphicFrameMkLst>
        </pc:graphicFrameChg>
        <pc:graphicFrameChg chg="del">
          <ac:chgData name="Kelly Bower" userId="S::kbower1@jh.edu::e0d4c7de-f1e7-4e18-ae2a-0e5d4d896ed4" providerId="AD" clId="Web-{0B6DD53B-7009-0316-CE31-018E7D815583}" dt="2026-04-22T18:16:15.808" v="1535"/>
          <ac:graphicFrameMkLst>
            <pc:docMk/>
            <pc:sldMk cId="2842981541" sldId="303"/>
            <ac:graphicFrameMk id="5" creationId="{551B3B3B-CAEE-06B7-FAC6-D7F2A0963E4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4d6109c8fe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8" name="Google Shape;228;g34d6109c8fe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0c59c30e67_0_3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4" name="Google Shape;274;g30c59c30e67_0_3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>
          <a:extLst>
            <a:ext uri="{FF2B5EF4-FFF2-40B4-BE49-F238E27FC236}">
              <a16:creationId xmlns:a16="http://schemas.microsoft.com/office/drawing/2014/main" id="{08FD4354-97EF-446D-8DC1-DC8293AD0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0c59c30e67_0_338:notes">
            <a:extLst>
              <a:ext uri="{FF2B5EF4-FFF2-40B4-BE49-F238E27FC236}">
                <a16:creationId xmlns:a16="http://schemas.microsoft.com/office/drawing/2014/main" id="{8CAFCFD1-1CD2-8A19-EB8D-8C252B71F4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4" name="Google Shape;274;g30c59c30e67_0_338:notes">
            <a:extLst>
              <a:ext uri="{FF2B5EF4-FFF2-40B4-BE49-F238E27FC236}">
                <a16:creationId xmlns:a16="http://schemas.microsoft.com/office/drawing/2014/main" id="{20BAD81C-8C93-0101-2963-B8ACB104BC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83182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9" name="Google Shape;27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0c59c30e6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g30c59c30e6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c93f0265e3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2" name="Google Shape;192;g2c93f0265e3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>
          <a:extLst>
            <a:ext uri="{FF2B5EF4-FFF2-40B4-BE49-F238E27FC236}">
              <a16:creationId xmlns:a16="http://schemas.microsoft.com/office/drawing/2014/main" id="{BD02634C-918D-96E3-B239-2EFC1144C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4d6109c8fe_0_133:notes">
            <a:extLst>
              <a:ext uri="{FF2B5EF4-FFF2-40B4-BE49-F238E27FC236}">
                <a16:creationId xmlns:a16="http://schemas.microsoft.com/office/drawing/2014/main" id="{28554D10-E372-199A-703D-B9EB36556D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g34d6109c8fe_0_133:notes">
            <a:extLst>
              <a:ext uri="{FF2B5EF4-FFF2-40B4-BE49-F238E27FC236}">
                <a16:creationId xmlns:a16="http://schemas.microsoft.com/office/drawing/2014/main" id="{0FD538CA-A0BD-ED45-9CDD-6B3FF9A891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06906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9c99e9206d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g39c99e9206d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9c99e9206d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1" name="Google Shape;251;g39c99e9206d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1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1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p14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23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2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2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p23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23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ndard">
  <p:cSld name="Standard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0c59c30e67_0_23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g30c59c30e67_0_23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800"/>
              <a:buChar char="•"/>
              <a:defRPr>
                <a:solidFill>
                  <a:srgbClr val="262626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400"/>
              <a:buChar char="•"/>
              <a:defRPr>
                <a:solidFill>
                  <a:srgbClr val="262626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400"/>
              <a:buChar char="•"/>
              <a:defRPr>
                <a:solidFill>
                  <a:srgbClr val="262626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400"/>
              <a:buChar char="•"/>
              <a:defRPr>
                <a:solidFill>
                  <a:srgbClr val="262626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400"/>
              <a:buChar char="•"/>
              <a:defRPr>
                <a:solidFill>
                  <a:srgbClr val="262626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g30c59c30e67_0_238"/>
          <p:cNvSpPr txBox="1">
            <a:spLocks noGrp="1"/>
          </p:cNvSpPr>
          <p:nvPr>
            <p:ph type="sldNum" idx="12"/>
          </p:nvPr>
        </p:nvSpPr>
        <p:spPr>
          <a:xfrm>
            <a:off x="577712" y="4614371"/>
            <a:ext cx="499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6" name="Google Shape;86;g30c59c30e67_0_238"/>
          <p:cNvSpPr txBox="1">
            <a:spLocks noGrp="1"/>
          </p:cNvSpPr>
          <p:nvPr>
            <p:ph type="body" idx="2"/>
          </p:nvPr>
        </p:nvSpPr>
        <p:spPr>
          <a:xfrm>
            <a:off x="628650" y="273844"/>
            <a:ext cx="7886700" cy="3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000"/>
              <a:buNone/>
              <a:defRPr sz="2000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7" name="Google Shape;87;g30c59c30e67_0_238"/>
          <p:cNvCxnSpPr/>
          <p:nvPr/>
        </p:nvCxnSpPr>
        <p:spPr>
          <a:xfrm>
            <a:off x="739036" y="1045636"/>
            <a:ext cx="8405100" cy="0"/>
          </a:xfrm>
          <a:prstGeom prst="straightConnector1">
            <a:avLst/>
          </a:prstGeom>
          <a:noFill/>
          <a:ln w="28575" cap="flat" cmpd="sng">
            <a:solidFill>
              <a:srgbClr val="C40E3E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1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0" name="Google Shape;20;p1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1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7" name="Google Shape;27;p1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" name="Google Shape;29;p17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1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33" name="Google Shape;33;p1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" name="Google Shape;39;p1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0" name="Google Shape;40;p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1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" name="Google Shape;42;p1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6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8" name="Google Shape;48;p1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9" name="Google Shape;49;p1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1" name="Google Shape;51;p16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7" name="Google Shape;57;p20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8" name="Google Shape;58;p2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2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" name="Google Shape;64;p2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5" name="Google Shape;65;p2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2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7" name="Google Shape;67;p21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000"/>
              <a:t>Maryland Maternal Health Improvement Task Force </a:t>
            </a:r>
            <a:endParaRPr sz="4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endParaRPr sz="1400"/>
          </a:p>
          <a:p>
            <a:r>
              <a:rPr lang="en" sz="4000"/>
              <a:t>2026 Spring Quarterly Meeting</a:t>
            </a:r>
            <a:endParaRPr sz="4000"/>
          </a:p>
        </p:txBody>
      </p:sp>
      <p:sp>
        <p:nvSpPr>
          <p:cNvPr id="93" name="Google Shape;93;p1"/>
          <p:cNvSpPr txBox="1">
            <a:spLocks noGrp="1"/>
          </p:cNvSpPr>
          <p:nvPr>
            <p:ph type="subTitle" idx="1"/>
          </p:nvPr>
        </p:nvSpPr>
        <p:spPr>
          <a:xfrm>
            <a:off x="729452" y="4047321"/>
            <a:ext cx="7688100" cy="5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indent="0">
              <a:buSzPts val="1882"/>
            </a:pPr>
            <a:r>
              <a:rPr lang="en"/>
              <a:t>April 24, 2026</a:t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7" name="Google Shape;247;g39c99e9206d_0_87"/>
          <p:cNvGraphicFramePr/>
          <p:nvPr>
            <p:extLst>
              <p:ext uri="{D42A27DB-BD31-4B8C-83A1-F6EECF244321}">
                <p14:modId xmlns:p14="http://schemas.microsoft.com/office/powerpoint/2010/main" val="3902128160"/>
              </p:ext>
            </p:extLst>
          </p:nvPr>
        </p:nvGraphicFramePr>
        <p:xfrm>
          <a:off x="998589" y="1511710"/>
          <a:ext cx="7140000" cy="286500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35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1.e: Improve prevention, diagnosis, and treatment of diabetes and reduce obesity in preconception women</a:t>
                      </a:r>
                      <a:endParaRPr b="1">
                        <a:solidFill>
                          <a:schemeClr val="l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Tactic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Metric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1.e.1: Establish partnerships with stakeholders to increase awareness and education. [Timeline: 2025-2026]</a:t>
                      </a:r>
                      <a:endParaRPr/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Metric: Roadmap is created.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[Source: MHITF]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1.e.2: Create a maternal health roadmap with a focus on preconception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health, including diabetes and obesity. [Timeline: 2027]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8" name="Google Shape;248;g39c99e9206d_0_87"/>
          <p:cNvSpPr txBox="1">
            <a:spLocks noGrp="1"/>
          </p:cNvSpPr>
          <p:nvPr>
            <p:ph type="title"/>
          </p:nvPr>
        </p:nvSpPr>
        <p:spPr>
          <a:xfrm>
            <a:off x="729450" y="654973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>
              <a:buSzPct val="111111"/>
            </a:pPr>
            <a:r>
              <a:rPr lang="en"/>
              <a:t>Preconception Care Workgroup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9c99e9206d_0_94"/>
          <p:cNvSpPr txBox="1">
            <a:spLocks noGrp="1"/>
          </p:cNvSpPr>
          <p:nvPr>
            <p:ph type="title"/>
          </p:nvPr>
        </p:nvSpPr>
        <p:spPr>
          <a:xfrm>
            <a:off x="729450" y="7471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/>
              <a:t>Perinatal Mental Health Workgroup</a:t>
            </a:r>
            <a:endParaRPr lang="en-US"/>
          </a:p>
        </p:txBody>
      </p:sp>
      <p:graphicFrame>
        <p:nvGraphicFramePr>
          <p:cNvPr id="254" name="Google Shape;254;g39c99e9206d_0_94"/>
          <p:cNvGraphicFramePr/>
          <p:nvPr>
            <p:extLst>
              <p:ext uri="{D42A27DB-BD31-4B8C-83A1-F6EECF244321}">
                <p14:modId xmlns:p14="http://schemas.microsoft.com/office/powerpoint/2010/main" val="920313197"/>
              </p:ext>
            </p:extLst>
          </p:nvPr>
        </p:nvGraphicFramePr>
        <p:xfrm>
          <a:off x="998589" y="1456403"/>
          <a:ext cx="7140000" cy="286500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5431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2.b: Train the perinatal work force to provide mental and behavioral health support to pregnant and postpartum women and their families.</a:t>
                      </a:r>
                      <a:endParaRPr b="1">
                        <a:solidFill>
                          <a:schemeClr val="l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Tactic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Metric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2.b.2: Conduct and disseminate findings from a needs assessment that identifies barriers to accessing perinatal mood and anxiety disorder treatment.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[Timeline: 2026]</a:t>
                      </a:r>
                      <a:endParaRPr/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Metrics: Needs assessment findings presented to the MHITF. [Source: MDH]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2.b.4: Expand utilization of existing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resources and materials already developed (e.g.,988 and the Maryland Maternal Health Resource Map). [Timeline: 2025-2030]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4d6109c8fe_0_118"/>
          <p:cNvSpPr txBox="1">
            <a:spLocks noGrp="1"/>
          </p:cNvSpPr>
          <p:nvPr>
            <p:ph type="title"/>
          </p:nvPr>
        </p:nvSpPr>
        <p:spPr>
          <a:xfrm>
            <a:off x="729450" y="1718813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3200"/>
              <a:t>BREAKOUT: </a:t>
            </a:r>
            <a:br>
              <a:rPr lang="en" sz="3200"/>
            </a:br>
            <a:r>
              <a:rPr lang="en" sz="3200"/>
              <a:t>Task Force Led Tactic Workgroups</a:t>
            </a:r>
            <a:br>
              <a:rPr lang="en" sz="3200"/>
            </a:br>
            <a:endParaRPr lang="en" sz="32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1E3689-DBAC-B270-58E3-A05AD324A6C7}"/>
              </a:ext>
            </a:extLst>
          </p:cNvPr>
          <p:cNvSpPr txBox="1"/>
          <p:nvPr/>
        </p:nvSpPr>
        <p:spPr>
          <a:xfrm>
            <a:off x="820379" y="286671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" sz="1800" b="1">
                <a:solidFill>
                  <a:srgbClr val="FFFFFF"/>
                </a:solidFill>
                <a:latin typeface="Raleway"/>
              </a:rPr>
              <a:t>(45 minutes)</a:t>
            </a:r>
            <a:endParaRPr lang="en-US"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25F2D-276F-B1D8-F845-A06F35755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Tactic Workgroups Breakout 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98B29-35F4-3956-8F28-6CC7675D91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Introductions + Why you are interested in this tactic?</a:t>
            </a:r>
          </a:p>
          <a:p>
            <a:pPr>
              <a:lnSpc>
                <a:spcPct val="114999"/>
              </a:lnSpc>
            </a:pPr>
            <a:r>
              <a:rPr lang="en-US"/>
              <a:t>Clarify the meaning, metric, and timeline for the tactic.</a:t>
            </a:r>
          </a:p>
          <a:p>
            <a:pPr>
              <a:lnSpc>
                <a:spcPct val="114999"/>
              </a:lnSpc>
            </a:pPr>
            <a:r>
              <a:rPr lang="en-US"/>
              <a:t>Do you have the right people/expertise on the workgroup?</a:t>
            </a:r>
          </a:p>
          <a:p>
            <a:pPr lvl="1">
              <a:lnSpc>
                <a:spcPct val="114999"/>
              </a:lnSpc>
            </a:pPr>
            <a:r>
              <a:rPr lang="en-US"/>
              <a:t>If not, who/what is missing?</a:t>
            </a:r>
          </a:p>
          <a:p>
            <a:pPr>
              <a:lnSpc>
                <a:spcPct val="114999"/>
              </a:lnSpc>
            </a:pPr>
            <a:r>
              <a:rPr lang="en-US"/>
              <a:t>What is the first step you need to take toward accomplishing this tactic?</a:t>
            </a:r>
          </a:p>
          <a:p>
            <a:pPr>
              <a:lnSpc>
                <a:spcPct val="114999"/>
              </a:lnSpc>
            </a:pPr>
            <a:r>
              <a:rPr lang="en-US"/>
              <a:t>What are your workgroup expectations and norms?</a:t>
            </a:r>
          </a:p>
          <a:p>
            <a:pPr>
              <a:lnSpc>
                <a:spcPct val="114999"/>
              </a:lnSpc>
            </a:pPr>
            <a:r>
              <a:rPr lang="en-US"/>
              <a:t>When will you meet between quarterly Task Force meetings?</a:t>
            </a:r>
          </a:p>
          <a:p>
            <a:pPr lvl="1">
              <a:lnSpc>
                <a:spcPct val="114999"/>
              </a:lnSpc>
              <a:buSzPts val="1300"/>
            </a:pPr>
            <a:r>
              <a:rPr lang="en-US"/>
              <a:t>(We suggest monthly)</a:t>
            </a:r>
          </a:p>
        </p:txBody>
      </p:sp>
    </p:spTree>
    <p:extLst>
      <p:ext uri="{BB962C8B-B14F-4D97-AF65-F5344CB8AC3E}">
        <p14:creationId xmlns:p14="http://schemas.microsoft.com/office/powerpoint/2010/main" val="2211944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0c59c30e67_0_338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/>
              <a:t>Tactic Workgroup Report Out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3D0D4-7177-C852-54E1-4CA2DEDEB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3C14-C958-CC8E-EAE4-B7E4E60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Tactic Workgroup Report 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1D1DF-EEFD-E184-F16A-E5D7E6F150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 your tactic.</a:t>
            </a:r>
          </a:p>
          <a:p>
            <a:pPr>
              <a:lnSpc>
                <a:spcPct val="114999"/>
              </a:lnSpc>
            </a:pPr>
            <a:r>
              <a:rPr lang="en-US"/>
              <a:t>What are your next steps?</a:t>
            </a:r>
          </a:p>
          <a:p>
            <a:pPr>
              <a:lnSpc>
                <a:spcPct val="114999"/>
              </a:lnSpc>
            </a:pPr>
            <a:r>
              <a:rPr lang="en-US"/>
              <a:t>Is there any additional expertise you need on your workgroup?</a:t>
            </a:r>
          </a:p>
          <a:p>
            <a:pPr>
              <a:lnSpc>
                <a:spcPct val="114999"/>
              </a:lnSpc>
            </a:pPr>
            <a:r>
              <a:rPr lang="en-US"/>
              <a:t>Is there any support you need from the Task Force leads? </a:t>
            </a:r>
          </a:p>
          <a:p>
            <a:pPr>
              <a:lnSpc>
                <a:spcPct val="114999"/>
              </a:lnSpc>
            </a:pPr>
            <a:r>
              <a:rPr lang="en-US"/>
              <a:t>When will you meet next? </a:t>
            </a:r>
          </a:p>
          <a:p>
            <a:pPr>
              <a:lnSpc>
                <a:spcPct val="114999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73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>
          <a:extLst>
            <a:ext uri="{FF2B5EF4-FFF2-40B4-BE49-F238E27FC236}">
              <a16:creationId xmlns:a16="http://schemas.microsoft.com/office/drawing/2014/main" id="{8DA05ADA-B684-7D94-1025-83FC63FB7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0c59c30e67_0_338">
            <a:extLst>
              <a:ext uri="{FF2B5EF4-FFF2-40B4-BE49-F238E27FC236}">
                <a16:creationId xmlns:a16="http://schemas.microsoft.com/office/drawing/2014/main" id="{EB6A6AEE-8470-26E8-CE07-5BE6F04A4A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/>
              <a:t>Closing Next Steps</a:t>
            </a:r>
            <a:endParaRPr sz="4311" b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800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2"/>
          <p:cNvSpPr txBox="1">
            <a:spLocks noGrp="1"/>
          </p:cNvSpPr>
          <p:nvPr>
            <p:ph type="body" idx="1"/>
          </p:nvPr>
        </p:nvSpPr>
        <p:spPr>
          <a:xfrm>
            <a:off x="729325" y="1433275"/>
            <a:ext cx="7688400" cy="33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lvl="0" indent="-368300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2200"/>
            </a:pPr>
            <a:r>
              <a:rPr lang="en" sz="2200">
                <a:solidFill>
                  <a:schemeClr val="accent6">
                    <a:lumMod val="10000"/>
                  </a:schemeClr>
                </a:solidFill>
              </a:rPr>
              <a:t>Next Quarterly Meeting: Friday, July 24, 9:30-11 AM </a:t>
            </a:r>
            <a:endParaRPr lang="en-US"/>
          </a:p>
          <a:p>
            <a:pPr lvl="1">
              <a:lnSpc>
                <a:spcPct val="114999"/>
              </a:lnSpc>
              <a:spcBef>
                <a:spcPts val="1000"/>
              </a:spcBef>
              <a:spcAft>
                <a:spcPts val="1000"/>
              </a:spcAft>
              <a:buSzPts val="2200"/>
            </a:pPr>
            <a:r>
              <a:rPr lang="en" sz="2000">
                <a:solidFill>
                  <a:schemeClr val="accent6">
                    <a:lumMod val="10000"/>
                  </a:schemeClr>
                </a:solidFill>
              </a:rPr>
              <a:t>In person at Elkridge Library</a:t>
            </a:r>
          </a:p>
          <a:p>
            <a:pPr indent="-368300">
              <a:lnSpc>
                <a:spcPct val="114999"/>
              </a:lnSpc>
              <a:spcBef>
                <a:spcPts val="1000"/>
              </a:spcBef>
              <a:spcAft>
                <a:spcPts val="1000"/>
              </a:spcAft>
              <a:buSzPts val="2200"/>
            </a:pPr>
            <a:r>
              <a:rPr lang="en" sz="2200">
                <a:solidFill>
                  <a:schemeClr val="accent6">
                    <a:lumMod val="10000"/>
                  </a:schemeClr>
                </a:solidFill>
              </a:rPr>
              <a:t>At least one workgroup meeting prior to July 24</a:t>
            </a:r>
          </a:p>
          <a:p>
            <a:pPr indent="-368300">
              <a:lnSpc>
                <a:spcPct val="114999"/>
              </a:lnSpc>
              <a:spcBef>
                <a:spcPts val="1000"/>
              </a:spcBef>
              <a:spcAft>
                <a:spcPts val="1000"/>
              </a:spcAft>
              <a:buSzPts val="2200"/>
            </a:pPr>
            <a:endParaRPr lang="en" sz="2200">
              <a:solidFill>
                <a:schemeClr val="accent6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Group Agreements</a:t>
            </a:r>
            <a:endParaRPr/>
          </a:p>
        </p:txBody>
      </p:sp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729450" y="1900850"/>
            <a:ext cx="7688700" cy="28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 Present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Make a conscious effort to know who is in the room, become an active listener. Refrain from multitasking and checking emails during meetings.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 Each Other In As We Call Each Other Out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When challenging ideas or perspectives give feedback respectfully. When being challenged - listen, acknowledge the issue, and respond respectfully.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Recognize the Difference of Intent vs Impact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Be accountable for our words and actions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Create Space for Multiple Truths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Seek understanding of differences in opinion and respect diverse perspectives.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Notice Power Dynamics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Be aware of how you may unconsciously be using your power and privilege.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Center Learning and Growth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At times, the work will be uncomfortable and challenging. Mistakes and misunderstanding will occur as we work towards a common solution. We are here to learn and grow from each other both individually and collectively.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729450" y="1774075"/>
            <a:ext cx="76887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355600">
              <a:buSzPts val="2000"/>
            </a:pPr>
            <a:r>
              <a:rPr lang="en" sz="2000"/>
              <a:t>Welcome and Introduction of New Members</a:t>
            </a:r>
            <a:endParaRPr sz="2000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Task Force Recap</a:t>
            </a:r>
            <a:endParaRPr sz="2000"/>
          </a:p>
          <a:p>
            <a:pPr lvl="1">
              <a:lnSpc>
                <a:spcPct val="114999"/>
              </a:lnSpc>
              <a:buSzPts val="2000"/>
            </a:pPr>
            <a:r>
              <a:rPr lang="en" sz="1800"/>
              <a:t>Winter meeting</a:t>
            </a:r>
            <a:endParaRPr lang="en"/>
          </a:p>
          <a:p>
            <a:pPr lvl="1">
              <a:lnSpc>
                <a:spcPct val="114999"/>
              </a:lnSpc>
              <a:buSzPts val="2000"/>
            </a:pPr>
            <a:r>
              <a:rPr lang="en" sz="1800"/>
              <a:t>Final workgroups</a:t>
            </a:r>
          </a:p>
          <a:p>
            <a:pPr indent="-355600">
              <a:buSzPts val="2000"/>
            </a:pPr>
            <a:r>
              <a:rPr lang="en" sz="2000"/>
              <a:t>Breakout: Task Force Led Tactic Workgroups</a:t>
            </a:r>
            <a:endParaRPr sz="2000"/>
          </a:p>
          <a:p>
            <a:pPr indent="-355600">
              <a:buSzPts val="2000"/>
            </a:pPr>
            <a:r>
              <a:rPr lang="en" sz="2000"/>
              <a:t>Workgroup Report Out</a:t>
            </a:r>
            <a:endParaRPr sz="2000"/>
          </a:p>
          <a:p>
            <a:pPr indent="-355600">
              <a:buSzPts val="2000"/>
            </a:pPr>
            <a:r>
              <a:rPr lang="en" sz="2000"/>
              <a:t>Closing and Next Steps</a:t>
            </a:r>
            <a:endParaRPr sz="2000"/>
          </a:p>
        </p:txBody>
      </p:sp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Agenda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/>
              <a:t>Introduction of New Members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0c59c30e67_0_0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Task Force Recap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2A543-E099-C620-38B7-1BB91B012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2026 Meeting 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B917E-A51A-3336-9655-28669749FF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Fridays, 9:30-11AM</a:t>
            </a:r>
          </a:p>
          <a:p>
            <a:pPr lvl="1">
              <a:lnSpc>
                <a:spcPct val="114999"/>
              </a:lnSpc>
            </a:pPr>
            <a:r>
              <a:rPr lang="en-US" sz="1300"/>
              <a:t>February 6th – in person</a:t>
            </a:r>
          </a:p>
          <a:p>
            <a:pPr lvl="1">
              <a:lnSpc>
                <a:spcPct val="114999"/>
              </a:lnSpc>
            </a:pPr>
            <a:r>
              <a:rPr lang="en-US" sz="1300"/>
              <a:t>April 24th - virtual</a:t>
            </a:r>
          </a:p>
          <a:p>
            <a:pPr lvl="1">
              <a:lnSpc>
                <a:spcPct val="114999"/>
              </a:lnSpc>
              <a:buSzPts val="1300"/>
            </a:pPr>
            <a:r>
              <a:rPr lang="en-US" sz="1300"/>
              <a:t>July 24th – in person</a:t>
            </a:r>
          </a:p>
          <a:p>
            <a:pPr lvl="1">
              <a:lnSpc>
                <a:spcPct val="114999"/>
              </a:lnSpc>
              <a:buSzPts val="1300"/>
            </a:pPr>
            <a:r>
              <a:rPr lang="en-US" sz="1300"/>
              <a:t>October 30th - virtual</a:t>
            </a:r>
          </a:p>
          <a:p>
            <a:pPr>
              <a:lnSpc>
                <a:spcPct val="114999"/>
              </a:lnSpc>
            </a:pPr>
            <a:endParaRPr lang="en-US"/>
          </a:p>
          <a:p>
            <a:pPr marL="146050" indent="0">
              <a:lnSpc>
                <a:spcPct val="114999"/>
              </a:lnSpc>
              <a:buNone/>
            </a:pPr>
            <a:r>
              <a:rPr lang="en-US"/>
              <a:t>In person meetings at Elkridge Library, Belmont Room</a:t>
            </a:r>
          </a:p>
          <a:p>
            <a:pPr marL="146050" indent="0">
              <a:lnSpc>
                <a:spcPct val="114999"/>
              </a:lnSpc>
              <a:buNone/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6000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Google Shape;194;g2c93f0265e3_0_165"/>
          <p:cNvGraphicFramePr/>
          <p:nvPr>
            <p:extLst>
              <p:ext uri="{D42A27DB-BD31-4B8C-83A1-F6EECF244321}">
                <p14:modId xmlns:p14="http://schemas.microsoft.com/office/powerpoint/2010/main" val="1757919918"/>
              </p:ext>
            </p:extLst>
          </p:nvPr>
        </p:nvGraphicFramePr>
        <p:xfrm>
          <a:off x="731739" y="1674411"/>
          <a:ext cx="7507050" cy="2910690"/>
        </p:xfrm>
        <a:graphic>
          <a:graphicData uri="http://schemas.openxmlformats.org/drawingml/2006/table">
            <a:tbl>
              <a:tblPr>
                <a:noFill/>
                <a:tableStyleId>{F3EB26D2-EC89-46BF-BA98-274C102666F9}</a:tableStyleId>
              </a:tblPr>
              <a:tblGrid>
                <a:gridCol w="750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500" b="1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800" b="1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Goal 1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: 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Prevent complications of pregnancy.</a:t>
                      </a:r>
                      <a:endParaRPr sz="18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800" b="1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Goal 2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: 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Improve maternal mental/behavioral health through enhanced screening, diagnosis, and treatment.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800" b="1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Goal 3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: Support pregnant and postpartum women and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 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their families by connecting them with comprehensive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 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services</a:t>
                      </a:r>
                      <a:endParaRPr sz="18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800" b="1">
                          <a:latin typeface="Lato"/>
                          <a:ea typeface="Lato"/>
                          <a:cs typeface="Lato"/>
                          <a:sym typeface="Lato"/>
                        </a:rPr>
                        <a:t>Goal 4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: Improve the ongoing collection and utilization of data on maternal health, maternal mortality, and severe maternal morbidity.</a:t>
                      </a:r>
                      <a:endParaRPr sz="18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5" name="Google Shape;195;g2c93f0265e3_0_165"/>
          <p:cNvSpPr txBox="1">
            <a:spLocks noGrp="1"/>
          </p:cNvSpPr>
          <p:nvPr>
            <p:ph type="title"/>
          </p:nvPr>
        </p:nvSpPr>
        <p:spPr>
          <a:xfrm>
            <a:off x="729450" y="66419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>
              <a:buSzPct val="111111"/>
            </a:pPr>
            <a:r>
              <a:rPr lang="en"/>
              <a:t>Strategic Plan: Goals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BF4D6-A15C-C635-1CB5-0E3E57559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8148C-F4A6-E1F4-3CE3-7A82BDE3F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50" y="598063"/>
            <a:ext cx="7688700" cy="535200"/>
          </a:xfrm>
        </p:spPr>
        <p:txBody>
          <a:bodyPr>
            <a:normAutofit fontScale="90000"/>
          </a:bodyPr>
          <a:lstStyle/>
          <a:p>
            <a:r>
              <a:rPr lang="en-US"/>
              <a:t>3 Workgroups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4915D-3D40-81C0-B851-E0FFDD0C0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450" y="1527254"/>
            <a:ext cx="7688700" cy="2812721"/>
          </a:xfrm>
        </p:spPr>
        <p:txBody>
          <a:bodyPr/>
          <a:lstStyle/>
          <a:p>
            <a:r>
              <a:rPr lang="en-US" sz="2000"/>
              <a:t>Postpartum Care</a:t>
            </a:r>
          </a:p>
          <a:p>
            <a:pPr>
              <a:lnSpc>
                <a:spcPct val="114999"/>
              </a:lnSpc>
            </a:pPr>
            <a:r>
              <a:rPr lang="en-US" sz="2000"/>
              <a:t>Preconception Care</a:t>
            </a:r>
          </a:p>
          <a:p>
            <a:pPr>
              <a:lnSpc>
                <a:spcPct val="114999"/>
              </a:lnSpc>
            </a:pPr>
            <a:r>
              <a:rPr lang="en-US" sz="2000"/>
              <a:t>Perinatal Mental Health</a:t>
            </a:r>
          </a:p>
        </p:txBody>
      </p:sp>
    </p:spTree>
    <p:extLst>
      <p:ext uri="{BB962C8B-B14F-4D97-AF65-F5344CB8AC3E}">
        <p14:creationId xmlns:p14="http://schemas.microsoft.com/office/powerpoint/2010/main" val="1069554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>
          <a:extLst>
            <a:ext uri="{FF2B5EF4-FFF2-40B4-BE49-F238E27FC236}">
              <a16:creationId xmlns:a16="http://schemas.microsoft.com/office/drawing/2014/main" id="{4DCBBA64-C581-C331-651A-A5FA878B5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4d6109c8fe_0_133">
            <a:extLst>
              <a:ext uri="{FF2B5EF4-FFF2-40B4-BE49-F238E27FC236}">
                <a16:creationId xmlns:a16="http://schemas.microsoft.com/office/drawing/2014/main" id="{F5CA8363-2F38-4157-49B2-786A3AD6E7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9450" y="7471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err="1"/>
              <a:t>Postparum</a:t>
            </a:r>
            <a:r>
              <a:rPr lang="en"/>
              <a:t> Care Workgroup</a:t>
            </a:r>
            <a:endParaRPr lang="en-US"/>
          </a:p>
        </p:txBody>
      </p:sp>
      <p:graphicFrame>
        <p:nvGraphicFramePr>
          <p:cNvPr id="242" name="Google Shape;242;g34d6109c8fe_0_133">
            <a:extLst>
              <a:ext uri="{FF2B5EF4-FFF2-40B4-BE49-F238E27FC236}">
                <a16:creationId xmlns:a16="http://schemas.microsoft.com/office/drawing/2014/main" id="{477A1CA5-E132-8A37-06BE-CF2D8FC98B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1533318"/>
              </p:ext>
            </p:extLst>
          </p:nvPr>
        </p:nvGraphicFramePr>
        <p:xfrm>
          <a:off x="998589" y="1631540"/>
          <a:ext cx="7140000" cy="246879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35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1a: Increase the proportion of pregnant women who receive comprehensive postpartum care by 12 weeks following delivery.</a:t>
                      </a:r>
                      <a:endParaRPr b="1">
                        <a:solidFill>
                          <a:schemeClr val="l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Tactic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Metric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1.a.1: Convene a meeting with lead and key partners to develop a strategy and workplan that identifies key interventions to ensure all women receive two postpartum visits within 12 weeks after delivery [Timeline: 2025-2026]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Metric: Percent of women who attend 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postpartum checkup within 12 weeks after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giving birth. [Source: PRAMS]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656227"/>
      </p:ext>
    </p:extLst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784</Words>
  <Application>Microsoft Macintosh PowerPoint</Application>
  <PresentationFormat>On-screen Show (16:9)</PresentationFormat>
  <Paragraphs>87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Lato</vt:lpstr>
      <vt:lpstr>Raleway</vt:lpstr>
      <vt:lpstr>Arial</vt:lpstr>
      <vt:lpstr>Calibri</vt:lpstr>
      <vt:lpstr>Noto Sans Symbols</vt:lpstr>
      <vt:lpstr>Streamline</vt:lpstr>
      <vt:lpstr>Maryland Maternal Health Improvement Task Force   2026 Spring Quarterly Meeting</vt:lpstr>
      <vt:lpstr>Group Agreements</vt:lpstr>
      <vt:lpstr>Agenda</vt:lpstr>
      <vt:lpstr>Introduction of New Members</vt:lpstr>
      <vt:lpstr>Task Force Recap </vt:lpstr>
      <vt:lpstr>2026 Meeting Dates</vt:lpstr>
      <vt:lpstr>Strategic Plan: Goals </vt:lpstr>
      <vt:lpstr>3 Workgroups</vt:lpstr>
      <vt:lpstr>Postparum Care Workgroup</vt:lpstr>
      <vt:lpstr>Preconception Care Workgroup</vt:lpstr>
      <vt:lpstr>Perinatal Mental Health Workgroup</vt:lpstr>
      <vt:lpstr>BREAKOUT:  Task Force Led Tactic Workgroups </vt:lpstr>
      <vt:lpstr>Tactic Workgroups Breakout Agenda</vt:lpstr>
      <vt:lpstr>Tactic Workgroup Report Out</vt:lpstr>
      <vt:lpstr>Tactic Workgroup Report Out</vt:lpstr>
      <vt:lpstr>Closing 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Pillai, Ruchita</cp:lastModifiedBy>
  <cp:revision>2</cp:revision>
  <dcterms:modified xsi:type="dcterms:W3CDTF">2026-04-27T17:20:20Z</dcterms:modified>
</cp:coreProperties>
</file>